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CB7FD-26A6-4BCE-AB60-92F4A208029E}" type="doc">
      <dgm:prSet loTypeId="urn:microsoft.com/office/officeart/2005/8/layout/arrow2" loCatId="process" qsTypeId="urn:microsoft.com/office/officeart/2005/8/quickstyle/3d4" qsCatId="3D" csTypeId="urn:microsoft.com/office/officeart/2005/8/colors/accent1_1" csCatId="accent1" phldr="1"/>
      <dgm:spPr/>
    </dgm:pt>
    <dgm:pt modelId="{EBC89991-A95C-416B-A1F7-1F5B2BEAEEF0}">
      <dgm:prSet phldrT="[Text]"/>
      <dgm:spPr/>
      <dgm:t>
        <a:bodyPr/>
        <a:lstStyle/>
        <a:p>
          <a:r>
            <a:rPr lang="en-US" b="1"/>
            <a:t>Simulation</a:t>
          </a:r>
        </a:p>
      </dgm:t>
    </dgm:pt>
    <dgm:pt modelId="{269D144D-4230-461E-9083-D6D900037911}" type="parTrans" cxnId="{D5545AEA-5182-4D7A-B22F-F9D1DF40D9AC}">
      <dgm:prSet/>
      <dgm:spPr/>
      <dgm:t>
        <a:bodyPr/>
        <a:lstStyle/>
        <a:p>
          <a:endParaRPr lang="en-US"/>
        </a:p>
      </dgm:t>
    </dgm:pt>
    <dgm:pt modelId="{C953A6B1-6F37-4F37-9A1A-359FFA3307F9}" type="sibTrans" cxnId="{D5545AEA-5182-4D7A-B22F-F9D1DF40D9AC}">
      <dgm:prSet/>
      <dgm:spPr/>
      <dgm:t>
        <a:bodyPr/>
        <a:lstStyle/>
        <a:p>
          <a:endParaRPr lang="en-US"/>
        </a:p>
      </dgm:t>
    </dgm:pt>
    <dgm:pt modelId="{AE906594-645C-4E32-9825-2B5CEE3499AE}">
      <dgm:prSet phldrT="[Text]"/>
      <dgm:spPr/>
      <dgm:t>
        <a:bodyPr/>
        <a:lstStyle/>
        <a:p>
          <a:r>
            <a:rPr lang="en-US" b="1"/>
            <a:t>Fabrication</a:t>
          </a:r>
        </a:p>
      </dgm:t>
    </dgm:pt>
    <dgm:pt modelId="{908D6DFC-BD9D-477B-A0EF-698F07372C20}" type="parTrans" cxnId="{BD58D24D-7EA9-4D3B-A2B9-BEE2207F4806}">
      <dgm:prSet/>
      <dgm:spPr/>
      <dgm:t>
        <a:bodyPr/>
        <a:lstStyle/>
        <a:p>
          <a:endParaRPr lang="en-US"/>
        </a:p>
      </dgm:t>
    </dgm:pt>
    <dgm:pt modelId="{BD8456C0-EC60-4CA8-ACA9-301D3AFBB278}" type="sibTrans" cxnId="{BD58D24D-7EA9-4D3B-A2B9-BEE2207F4806}">
      <dgm:prSet/>
      <dgm:spPr/>
      <dgm:t>
        <a:bodyPr/>
        <a:lstStyle/>
        <a:p>
          <a:endParaRPr lang="en-US"/>
        </a:p>
      </dgm:t>
    </dgm:pt>
    <dgm:pt modelId="{AF098616-1B8E-4C95-ACCF-9A33F358F8A4}">
      <dgm:prSet phldrT="[Text]"/>
      <dgm:spPr/>
      <dgm:t>
        <a:bodyPr/>
        <a:lstStyle/>
        <a:p>
          <a:r>
            <a:rPr lang="en-US" b="1" dirty="0"/>
            <a:t>Characterization</a:t>
          </a:r>
        </a:p>
      </dgm:t>
    </dgm:pt>
    <dgm:pt modelId="{9E663202-4687-41C6-8820-768E661FF0CD}" type="parTrans" cxnId="{8AC9CFA5-20EA-48C3-B7A0-C18A5E9AA16A}">
      <dgm:prSet/>
      <dgm:spPr/>
      <dgm:t>
        <a:bodyPr/>
        <a:lstStyle/>
        <a:p>
          <a:endParaRPr lang="en-US"/>
        </a:p>
      </dgm:t>
    </dgm:pt>
    <dgm:pt modelId="{A71E931E-34E9-4CD9-804A-E52D45B8BB63}" type="sibTrans" cxnId="{8AC9CFA5-20EA-48C3-B7A0-C18A5E9AA16A}">
      <dgm:prSet/>
      <dgm:spPr/>
      <dgm:t>
        <a:bodyPr/>
        <a:lstStyle/>
        <a:p>
          <a:endParaRPr lang="en-US"/>
        </a:p>
      </dgm:t>
    </dgm:pt>
    <dgm:pt modelId="{CCE728B2-921B-4020-931C-53BD180972EC}" type="pres">
      <dgm:prSet presAssocID="{BCFCB7FD-26A6-4BCE-AB60-92F4A208029E}" presName="arrowDiagram" presStyleCnt="0">
        <dgm:presLayoutVars>
          <dgm:chMax val="5"/>
          <dgm:dir/>
          <dgm:resizeHandles val="exact"/>
        </dgm:presLayoutVars>
      </dgm:prSet>
      <dgm:spPr/>
    </dgm:pt>
    <dgm:pt modelId="{B86C395B-27C1-4390-9ABE-8A504FDCB897}" type="pres">
      <dgm:prSet presAssocID="{BCFCB7FD-26A6-4BCE-AB60-92F4A208029E}" presName="arrow" presStyleLbl="bgShp" presStyleIdx="0" presStyleCnt="1"/>
      <dgm:spPr/>
    </dgm:pt>
    <dgm:pt modelId="{218F5C6B-9441-4066-A91E-867730F92B6B}" type="pres">
      <dgm:prSet presAssocID="{BCFCB7FD-26A6-4BCE-AB60-92F4A208029E}" presName="arrowDiagram3" presStyleCnt="0"/>
      <dgm:spPr/>
    </dgm:pt>
    <dgm:pt modelId="{C80F834F-EA66-46F1-B100-7E020BF0D73C}" type="pres">
      <dgm:prSet presAssocID="{EBC89991-A95C-416B-A1F7-1F5B2BEAEEF0}" presName="bullet3a" presStyleLbl="node1" presStyleIdx="0" presStyleCnt="3"/>
      <dgm:spPr/>
    </dgm:pt>
    <dgm:pt modelId="{E26C1A85-5F7C-43EB-8192-4A0316612042}" type="pres">
      <dgm:prSet presAssocID="{EBC89991-A95C-416B-A1F7-1F5B2BEAEEF0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38D11-8027-491C-AB6A-3D8958C7FFB4}" type="pres">
      <dgm:prSet presAssocID="{AE906594-645C-4E32-9825-2B5CEE3499AE}" presName="bullet3b" presStyleLbl="node1" presStyleIdx="1" presStyleCnt="3"/>
      <dgm:spPr/>
    </dgm:pt>
    <dgm:pt modelId="{8605CCC4-D10A-4E72-A776-D149B84229C7}" type="pres">
      <dgm:prSet presAssocID="{AE906594-645C-4E32-9825-2B5CEE3499AE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74C79-F948-4760-8F38-02FCAFBBACAF}" type="pres">
      <dgm:prSet presAssocID="{AF098616-1B8E-4C95-ACCF-9A33F358F8A4}" presName="bullet3c" presStyleLbl="node1" presStyleIdx="2" presStyleCnt="3"/>
      <dgm:spPr/>
    </dgm:pt>
    <dgm:pt modelId="{55BFFBF2-86D7-4F08-B736-6E262D6B4244}" type="pres">
      <dgm:prSet presAssocID="{AF098616-1B8E-4C95-ACCF-9A33F358F8A4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58D24D-7EA9-4D3B-A2B9-BEE2207F4806}" srcId="{BCFCB7FD-26A6-4BCE-AB60-92F4A208029E}" destId="{AE906594-645C-4E32-9825-2B5CEE3499AE}" srcOrd="1" destOrd="0" parTransId="{908D6DFC-BD9D-477B-A0EF-698F07372C20}" sibTransId="{BD8456C0-EC60-4CA8-ACA9-301D3AFBB278}"/>
    <dgm:cxn modelId="{8AC9CFA5-20EA-48C3-B7A0-C18A5E9AA16A}" srcId="{BCFCB7FD-26A6-4BCE-AB60-92F4A208029E}" destId="{AF098616-1B8E-4C95-ACCF-9A33F358F8A4}" srcOrd="2" destOrd="0" parTransId="{9E663202-4687-41C6-8820-768E661FF0CD}" sibTransId="{A71E931E-34E9-4CD9-804A-E52D45B8BB63}"/>
    <dgm:cxn modelId="{D5545AEA-5182-4D7A-B22F-F9D1DF40D9AC}" srcId="{BCFCB7FD-26A6-4BCE-AB60-92F4A208029E}" destId="{EBC89991-A95C-416B-A1F7-1F5B2BEAEEF0}" srcOrd="0" destOrd="0" parTransId="{269D144D-4230-461E-9083-D6D900037911}" sibTransId="{C953A6B1-6F37-4F37-9A1A-359FFA3307F9}"/>
    <dgm:cxn modelId="{B35AD919-7301-47EC-92CF-2AAE462845C5}" type="presOf" srcId="{AF098616-1B8E-4C95-ACCF-9A33F358F8A4}" destId="{55BFFBF2-86D7-4F08-B736-6E262D6B4244}" srcOrd="0" destOrd="0" presId="urn:microsoft.com/office/officeart/2005/8/layout/arrow2"/>
    <dgm:cxn modelId="{CCD414DA-CCAE-409D-B407-8DC9FDAD6D12}" type="presOf" srcId="{AE906594-645C-4E32-9825-2B5CEE3499AE}" destId="{8605CCC4-D10A-4E72-A776-D149B84229C7}" srcOrd="0" destOrd="0" presId="urn:microsoft.com/office/officeart/2005/8/layout/arrow2"/>
    <dgm:cxn modelId="{670C75BE-896E-416F-8CA2-4383EAD262CD}" type="presOf" srcId="{EBC89991-A95C-416B-A1F7-1F5B2BEAEEF0}" destId="{E26C1A85-5F7C-43EB-8192-4A0316612042}" srcOrd="0" destOrd="0" presId="urn:microsoft.com/office/officeart/2005/8/layout/arrow2"/>
    <dgm:cxn modelId="{7CA0C690-5154-4E7D-95B9-D93730CA1703}" type="presOf" srcId="{BCFCB7FD-26A6-4BCE-AB60-92F4A208029E}" destId="{CCE728B2-921B-4020-931C-53BD180972EC}" srcOrd="0" destOrd="0" presId="urn:microsoft.com/office/officeart/2005/8/layout/arrow2"/>
    <dgm:cxn modelId="{E29747AB-88AA-4FE5-A51E-A0BF71F89FAB}" type="presParOf" srcId="{CCE728B2-921B-4020-931C-53BD180972EC}" destId="{B86C395B-27C1-4390-9ABE-8A504FDCB897}" srcOrd="0" destOrd="0" presId="urn:microsoft.com/office/officeart/2005/8/layout/arrow2"/>
    <dgm:cxn modelId="{E6632DA7-2ACD-41B6-8CAE-01A11452D09E}" type="presParOf" srcId="{CCE728B2-921B-4020-931C-53BD180972EC}" destId="{218F5C6B-9441-4066-A91E-867730F92B6B}" srcOrd="1" destOrd="0" presId="urn:microsoft.com/office/officeart/2005/8/layout/arrow2"/>
    <dgm:cxn modelId="{42FB5314-644E-4480-816E-6829C725A534}" type="presParOf" srcId="{218F5C6B-9441-4066-A91E-867730F92B6B}" destId="{C80F834F-EA66-46F1-B100-7E020BF0D73C}" srcOrd="0" destOrd="0" presId="urn:microsoft.com/office/officeart/2005/8/layout/arrow2"/>
    <dgm:cxn modelId="{14B86D30-7615-4914-8F45-FBBB0F0FD3C3}" type="presParOf" srcId="{218F5C6B-9441-4066-A91E-867730F92B6B}" destId="{E26C1A85-5F7C-43EB-8192-4A0316612042}" srcOrd="1" destOrd="0" presId="urn:microsoft.com/office/officeart/2005/8/layout/arrow2"/>
    <dgm:cxn modelId="{CD422E99-7A0D-48C8-A6E0-556EDB3C6859}" type="presParOf" srcId="{218F5C6B-9441-4066-A91E-867730F92B6B}" destId="{03438D11-8027-491C-AB6A-3D8958C7FFB4}" srcOrd="2" destOrd="0" presId="urn:microsoft.com/office/officeart/2005/8/layout/arrow2"/>
    <dgm:cxn modelId="{FCBFB851-55C0-42AD-BB58-CD1E342DF1A2}" type="presParOf" srcId="{218F5C6B-9441-4066-A91E-867730F92B6B}" destId="{8605CCC4-D10A-4E72-A776-D149B84229C7}" srcOrd="3" destOrd="0" presId="urn:microsoft.com/office/officeart/2005/8/layout/arrow2"/>
    <dgm:cxn modelId="{1B23FEFC-1A2A-41B9-8B7C-1BF00715FD08}" type="presParOf" srcId="{218F5C6B-9441-4066-A91E-867730F92B6B}" destId="{80774C79-F948-4760-8F38-02FCAFBBACAF}" srcOrd="4" destOrd="0" presId="urn:microsoft.com/office/officeart/2005/8/layout/arrow2"/>
    <dgm:cxn modelId="{52117906-66AA-44A8-B824-46CB0FBBD750}" type="presParOf" srcId="{218F5C6B-9441-4066-A91E-867730F92B6B}" destId="{55BFFBF2-86D7-4F08-B736-6E262D6B424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C395B-27C1-4390-9ABE-8A504FDCB897}">
      <dsp:nvSpPr>
        <dsp:cNvPr id="0" name=""/>
        <dsp:cNvSpPr/>
      </dsp:nvSpPr>
      <dsp:spPr>
        <a:xfrm>
          <a:off x="187197" y="0"/>
          <a:ext cx="5228478" cy="326779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F834F-EA66-46F1-B100-7E020BF0D73C}">
      <dsp:nvSpPr>
        <dsp:cNvPr id="0" name=""/>
        <dsp:cNvSpPr/>
      </dsp:nvSpPr>
      <dsp:spPr>
        <a:xfrm>
          <a:off x="851214" y="2255434"/>
          <a:ext cx="135940" cy="135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C1A85-5F7C-43EB-8192-4A0316612042}">
      <dsp:nvSpPr>
        <dsp:cNvPr id="0" name=""/>
        <dsp:cNvSpPr/>
      </dsp:nvSpPr>
      <dsp:spPr>
        <a:xfrm>
          <a:off x="919184" y="2323405"/>
          <a:ext cx="1218235" cy="944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32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Simulation</a:t>
          </a:r>
        </a:p>
      </dsp:txBody>
      <dsp:txXfrm>
        <a:off x="919184" y="2323405"/>
        <a:ext cx="1218235" cy="944393"/>
      </dsp:txXfrm>
    </dsp:sp>
    <dsp:sp modelId="{03438D11-8027-491C-AB6A-3D8958C7FFB4}">
      <dsp:nvSpPr>
        <dsp:cNvPr id="0" name=""/>
        <dsp:cNvSpPr/>
      </dsp:nvSpPr>
      <dsp:spPr>
        <a:xfrm>
          <a:off x="2051150" y="1367247"/>
          <a:ext cx="245738" cy="2457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5CCC4-D10A-4E72-A776-D149B84229C7}">
      <dsp:nvSpPr>
        <dsp:cNvPr id="0" name=""/>
        <dsp:cNvSpPr/>
      </dsp:nvSpPr>
      <dsp:spPr>
        <a:xfrm>
          <a:off x="2174019" y="1490116"/>
          <a:ext cx="1254834" cy="1777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12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Fabrication</a:t>
          </a:r>
        </a:p>
      </dsp:txBody>
      <dsp:txXfrm>
        <a:off x="2174019" y="1490116"/>
        <a:ext cx="1254834" cy="1777682"/>
      </dsp:txXfrm>
    </dsp:sp>
    <dsp:sp modelId="{80774C79-F948-4760-8F38-02FCAFBBACAF}">
      <dsp:nvSpPr>
        <dsp:cNvPr id="0" name=""/>
        <dsp:cNvSpPr/>
      </dsp:nvSpPr>
      <dsp:spPr>
        <a:xfrm>
          <a:off x="3494210" y="826753"/>
          <a:ext cx="339851" cy="3398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BFFBF2-86D7-4F08-B736-6E262D6B4244}">
      <dsp:nvSpPr>
        <dsp:cNvPr id="0" name=""/>
        <dsp:cNvSpPr/>
      </dsp:nvSpPr>
      <dsp:spPr>
        <a:xfrm>
          <a:off x="3664135" y="996678"/>
          <a:ext cx="1254834" cy="227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08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Characterization</a:t>
          </a:r>
        </a:p>
      </dsp:txBody>
      <dsp:txXfrm>
        <a:off x="3664135" y="996678"/>
        <a:ext cx="1254834" cy="227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7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3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7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4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6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8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4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0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B451C-0D72-4C6C-A3F6-1125BB19BCD0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5B420-0A77-4EEC-B770-1F321C879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5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>
            <a:grpSpLocks noChangeAspect="1"/>
          </p:cNvGrpSpPr>
          <p:nvPr/>
        </p:nvGrpSpPr>
        <p:grpSpPr>
          <a:xfrm>
            <a:off x="34732" y="1168652"/>
            <a:ext cx="8956193" cy="5185796"/>
            <a:chOff x="89065" y="-56408"/>
            <a:chExt cx="5201103" cy="3012033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940" y="1852551"/>
              <a:ext cx="2359025" cy="847725"/>
            </a:xfrm>
            <a:prstGeom prst="rect">
              <a:avLst/>
            </a:prstGeom>
          </p:spPr>
        </p:pic>
        <p:graphicFrame>
          <p:nvGraphicFramePr>
            <p:cNvPr id="20" name="Diagram 19"/>
            <p:cNvGraphicFramePr/>
            <p:nvPr/>
          </p:nvGraphicFramePr>
          <p:xfrm>
            <a:off x="718457" y="421574"/>
            <a:ext cx="3253740" cy="189801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2852" y="552203"/>
              <a:ext cx="941705" cy="47434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940" y="653143"/>
              <a:ext cx="1466215" cy="936625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04444" y="1358422"/>
              <a:ext cx="2545698" cy="1597203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877293" y="190005"/>
              <a:ext cx="1412875" cy="1144270"/>
            </a:xfrm>
            <a:prstGeom prst="rect">
              <a:avLst/>
            </a:prstGeom>
          </p:spPr>
        </p:pic>
        <p:sp>
          <p:nvSpPr>
            <p:cNvPr id="25" name="Text Box 12"/>
            <p:cNvSpPr txBox="1"/>
            <p:nvPr/>
          </p:nvSpPr>
          <p:spPr>
            <a:xfrm>
              <a:off x="89065" y="2642261"/>
              <a:ext cx="2861953" cy="26719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effectLst/>
                  <a:ea typeface="Calibri"/>
                  <a:cs typeface="Arial"/>
                </a:rPr>
                <a:t>Simulation by Deform-3D with 5000 four-node elements</a:t>
              </a:r>
              <a:endParaRPr lang="en-US" sz="2000">
                <a:effectLst/>
                <a:ea typeface="Calibri"/>
                <a:cs typeface="Arial"/>
              </a:endParaRPr>
            </a:p>
          </p:txBody>
        </p:sp>
        <p:sp>
          <p:nvSpPr>
            <p:cNvPr id="26" name="Text Box 13"/>
            <p:cNvSpPr txBox="1"/>
            <p:nvPr/>
          </p:nvSpPr>
          <p:spPr>
            <a:xfrm>
              <a:off x="231569" y="95003"/>
              <a:ext cx="2372875" cy="49282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sz="1600" b="1" dirty="0">
                  <a:effectLst/>
                  <a:ea typeface="Calibri"/>
                  <a:cs typeface="Arial"/>
                </a:rPr>
                <a:t>Spread Extrusion:</a:t>
              </a:r>
              <a:endParaRPr lang="en-US" sz="2800" dirty="0">
                <a:effectLst/>
                <a:ea typeface="Calibri"/>
                <a:cs typeface="Arial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sz="1600" dirty="0">
                  <a:effectLst/>
                  <a:ea typeface="Calibri"/>
                  <a:cs typeface="Arial"/>
                </a:rPr>
                <a:t>At 300 °C and pressing speed of 10 mm/min</a:t>
              </a:r>
              <a:endParaRPr lang="en-US" sz="2800" dirty="0">
                <a:effectLst/>
                <a:ea typeface="Calibri"/>
                <a:cs typeface="Arial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effectLst/>
                  <a:ea typeface="Calibri"/>
                  <a:cs typeface="Arial"/>
                </a:rPr>
                <a:t> </a:t>
              </a:r>
              <a:endParaRPr lang="en-US" sz="2800" dirty="0">
                <a:effectLst/>
                <a:ea typeface="Calibri"/>
                <a:cs typeface="Arial"/>
              </a:endParaRPr>
            </a:p>
          </p:txBody>
        </p:sp>
        <p:sp>
          <p:nvSpPr>
            <p:cNvPr id="27" name="Text Box 14"/>
            <p:cNvSpPr txBox="1"/>
            <p:nvPr/>
          </p:nvSpPr>
          <p:spPr>
            <a:xfrm>
              <a:off x="2459965" y="-56408"/>
              <a:ext cx="2511235" cy="49282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sz="1600" b="1" dirty="0">
                  <a:effectLst/>
                  <a:ea typeface="Calibri"/>
                  <a:cs typeface="Arial"/>
                </a:rPr>
                <a:t>Microstructure &amp; Mechanical Investigation:</a:t>
              </a:r>
              <a:endParaRPr lang="en-US" sz="2800" dirty="0">
                <a:effectLst/>
                <a:ea typeface="Calibri"/>
                <a:cs typeface="Arial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sz="1600" dirty="0">
                  <a:effectLst/>
                  <a:ea typeface="Calibri"/>
                  <a:cs typeface="Arial"/>
                </a:rPr>
                <a:t>OM, XRD, </a:t>
              </a:r>
              <a:r>
                <a:rPr lang="en-US" sz="1600" dirty="0" err="1">
                  <a:effectLst/>
                  <a:ea typeface="Calibri"/>
                  <a:cs typeface="Arial"/>
                </a:rPr>
                <a:t>Microhardness</a:t>
              </a:r>
              <a:r>
                <a:rPr lang="en-US" sz="1600" dirty="0">
                  <a:effectLst/>
                  <a:ea typeface="Calibri"/>
                  <a:cs typeface="Arial"/>
                </a:rPr>
                <a:t>.</a:t>
              </a:r>
              <a:endParaRPr lang="en-US" sz="2800" dirty="0">
                <a:effectLst/>
                <a:ea typeface="Calibri"/>
                <a:cs typeface="Arial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effectLst/>
                  <a:ea typeface="Calibri"/>
                  <a:cs typeface="Arial"/>
                </a:rPr>
                <a:t> </a:t>
              </a:r>
              <a:endParaRPr lang="en-US" sz="2800" dirty="0">
                <a:effectLst/>
                <a:ea typeface="Calibri"/>
                <a:cs typeface="Arial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635896" y="18864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Graphical abstract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4074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Faraji</dc:creator>
  <cp:lastModifiedBy>user</cp:lastModifiedBy>
  <cp:revision>1</cp:revision>
  <dcterms:created xsi:type="dcterms:W3CDTF">2019-12-31T21:06:45Z</dcterms:created>
  <dcterms:modified xsi:type="dcterms:W3CDTF">2020-01-01T17:54:20Z</dcterms:modified>
</cp:coreProperties>
</file>